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4" r:id="rId2"/>
    <p:sldId id="285" r:id="rId3"/>
    <p:sldId id="290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3" r:id="rId12"/>
    <p:sldId id="322" r:id="rId13"/>
    <p:sldId id="324" r:id="rId14"/>
    <p:sldId id="325" r:id="rId15"/>
    <p:sldId id="313" r:id="rId16"/>
    <p:sldId id="326" r:id="rId17"/>
    <p:sldId id="327" r:id="rId18"/>
    <p:sldId id="328" r:id="rId19"/>
    <p:sldId id="330" r:id="rId20"/>
    <p:sldId id="32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78428" autoAdjust="0"/>
  </p:normalViewPr>
  <p:slideViewPr>
    <p:cSldViewPr>
      <p:cViewPr>
        <p:scale>
          <a:sx n="55" d="100"/>
          <a:sy n="55" d="100"/>
        </p:scale>
        <p:origin x="-17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17DE2-BD95-4F05-991F-DDB59391922B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CE15C-DB8E-4F25-B87C-AAAF7C0C4A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83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CE15C-DB8E-4F25-B87C-AAAF7C0C4A1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CE15C-DB8E-4F25-B87C-AAAF7C0C4A1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CE15C-DB8E-4F25-B87C-AAAF7C0C4A1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CE15C-DB8E-4F25-B87C-AAAF7C0C4A1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CE15C-DB8E-4F25-B87C-AAAF7C0C4A1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CE15C-DB8E-4F25-B87C-AAAF7C0C4A1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CE15C-DB8E-4F25-B87C-AAAF7C0C4A1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709069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648081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587462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64963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514929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011935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76107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582775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3277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573693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230391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63000"/>
              </a:srgbClr>
            </a:gs>
            <a:gs pos="77088">
              <a:srgbClr val="EC332E">
                <a:alpha val="85000"/>
              </a:srgbClr>
            </a:gs>
            <a:gs pos="68500">
              <a:srgbClr val="F36116">
                <a:alpha val="68000"/>
              </a:srgbClr>
            </a:gs>
            <a:gs pos="64000">
              <a:srgbClr val="F78215">
                <a:alpha val="68000"/>
              </a:srgbClr>
            </a:gs>
            <a:gs pos="55000">
              <a:srgbClr val="FFC000">
                <a:lumMod val="93000"/>
                <a:lumOff val="7000"/>
                <a:alpha val="76000"/>
              </a:srgbClr>
            </a:gs>
            <a:gs pos="90835">
              <a:srgbClr val="D5117A">
                <a:alpha val="85000"/>
              </a:srgbClr>
            </a:gs>
            <a:gs pos="81667">
              <a:srgbClr val="EA2648"/>
            </a:gs>
            <a:gs pos="73000">
              <a:srgbClr val="EE3F17">
                <a:alpha val="70000"/>
              </a:srgbClr>
            </a:gs>
            <a:gs pos="87000">
              <a:srgbClr val="E81766"/>
            </a:gs>
            <a:gs pos="100000">
              <a:srgbClr val="A603AB">
                <a:alpha val="64000"/>
              </a:srgbClr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11BF5-9EE7-42CB-8868-AB8F3B9AF6A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27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227687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Полезные  вершки и корешки  </a:t>
            </a:r>
            <a:b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Составил: Алехина Ирина </a:t>
            </a:r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Александровна воспитатель МКДОУ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д/с №8</a:t>
            </a:r>
            <a:endParaRPr lang="ru-RU" sz="2000" dirty="0"/>
          </a:p>
        </p:txBody>
      </p:sp>
      <p:pic>
        <p:nvPicPr>
          <p:cNvPr id="3" name="Picture 3" descr="C:\Users\WORK\Downloads\vegetab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5719323" cy="369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</a:t>
            </a:r>
          </a:p>
          <a:p>
            <a:pPr marL="0" indent="0">
              <a:buNone/>
            </a:pPr>
            <a:r>
              <a:rPr lang="ru-RU" sz="4100" dirty="0" smtClean="0"/>
              <a:t>                                                                                                                       </a:t>
            </a:r>
            <a:endParaRPr lang="ru-RU" sz="4100" dirty="0"/>
          </a:p>
          <a:p>
            <a:r>
              <a:rPr lang="ru-RU" sz="4100" dirty="0" smtClean="0"/>
              <a:t>Игровая деятельность</a:t>
            </a:r>
            <a:r>
              <a:rPr lang="ru-RU" dirty="0" smtClean="0"/>
              <a:t>: </a:t>
            </a:r>
          </a:p>
          <a:p>
            <a:r>
              <a:rPr lang="ru-RU" dirty="0" smtClean="0"/>
              <a:t>«</a:t>
            </a:r>
            <a:r>
              <a:rPr lang="ru-RU" u="sng" dirty="0"/>
              <a:t>Дидактические игры:</a:t>
            </a:r>
            <a:endParaRPr lang="ru-RU" dirty="0"/>
          </a:p>
          <a:p>
            <a:r>
              <a:rPr lang="ru-RU" dirty="0"/>
              <a:t>  «Вершки и корешки», «Загадки с грядки» (силуэтное изображение овощей</a:t>
            </a:r>
            <a:r>
              <a:rPr lang="ru-RU" b="1" dirty="0"/>
              <a:t> </a:t>
            </a:r>
            <a:r>
              <a:rPr lang="ru-RU" dirty="0"/>
              <a:t>, «Что, где растет?», «Четвертый лишний», «Веселые поварята» (варим борщ) , лото «Парочки» (Овощи ), «Что изменилось?», «Чудесный мешочек» (угадывание овощей  на ощупь, «Узнай по вкусу», «Найди по описанию», «Доскажи словечко», «Назови ласково», «Собери картинку», «Один-много», «Узнай </a:t>
            </a:r>
            <a:r>
              <a:rPr lang="ru-RU" dirty="0" err="1"/>
              <a:t>блюдо»,«Отгадай</a:t>
            </a:r>
            <a:r>
              <a:rPr lang="ru-RU" dirty="0"/>
              <a:t> по описанию», </a:t>
            </a:r>
            <a:r>
              <a:rPr lang="ru-RU" dirty="0" err="1"/>
              <a:t>пазлы</a:t>
            </a:r>
            <a:r>
              <a:rPr lang="ru-RU" dirty="0"/>
              <a:t> «Овощи</a:t>
            </a:r>
            <a:r>
              <a:rPr lang="ru-RU" b="1" dirty="0"/>
              <a:t> </a:t>
            </a:r>
            <a:r>
              <a:rPr lang="ru-RU" dirty="0"/>
              <a:t>», составление овощей из мозаик, «Что сначала, что потом?» (от семян к урожаю, «Подбери по цвету», «Найди пару» «Собери овощи и фрукты»</a:t>
            </a:r>
          </a:p>
          <a:p>
            <a:r>
              <a:rPr lang="ru-RU" u="sng" dirty="0"/>
              <a:t>Театрализованные игры:</a:t>
            </a:r>
            <a:endParaRPr lang="ru-RU" dirty="0"/>
          </a:p>
          <a:p>
            <a:r>
              <a:rPr lang="ru-RU" dirty="0"/>
              <a:t>  инсценировка  «Спор овощей»</a:t>
            </a:r>
          </a:p>
          <a:p>
            <a:r>
              <a:rPr lang="ru-RU" dirty="0"/>
              <a:t> </a:t>
            </a:r>
          </a:p>
          <a:p>
            <a:r>
              <a:rPr lang="ru-RU" u="sng" dirty="0"/>
              <a:t>Сюжетно-ролевые игры :</a:t>
            </a:r>
            <a:endParaRPr lang="ru-RU" dirty="0"/>
          </a:p>
          <a:p>
            <a:r>
              <a:rPr lang="ru-RU" dirty="0"/>
              <a:t>«Магазин», «Семья», «Овощная база».</a:t>
            </a:r>
            <a:r>
              <a:rPr lang="ru-RU" dirty="0" smtClean="0"/>
              <a:t>                                                                                                                                             </a:t>
            </a:r>
            <a:endParaRPr lang="ru-RU" dirty="0"/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8377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</a:t>
            </a:r>
          </a:p>
          <a:p>
            <a:pPr marL="0" indent="0">
              <a:buNone/>
            </a:pPr>
            <a:r>
              <a:rPr lang="ru-RU" sz="4100" dirty="0" smtClean="0"/>
              <a:t>                                                                                                                       </a:t>
            </a:r>
            <a:endParaRPr lang="ru-RU" sz="4100" dirty="0"/>
          </a:p>
          <a:p>
            <a:r>
              <a:rPr lang="ru-RU" sz="4100" dirty="0" smtClean="0"/>
              <a:t>Приобщение к художественной литературе</a:t>
            </a:r>
            <a:r>
              <a:rPr lang="ru-RU" dirty="0" smtClean="0"/>
              <a:t>: </a:t>
            </a:r>
          </a:p>
          <a:p>
            <a:r>
              <a:rPr lang="ru-RU" dirty="0" smtClean="0"/>
              <a:t>«</a:t>
            </a:r>
            <a:r>
              <a:rPr lang="ru-RU" dirty="0"/>
              <a:t>Чтение стихотворений: О. </a:t>
            </a:r>
            <a:r>
              <a:rPr lang="ru-RU" dirty="0" err="1"/>
              <a:t>Бундур</a:t>
            </a:r>
            <a:r>
              <a:rPr lang="ru-RU" dirty="0"/>
              <a:t> «В огороде», С. Иванов «Веселый огород», А. </a:t>
            </a:r>
            <a:r>
              <a:rPr lang="ru-RU" dirty="0" err="1"/>
              <a:t>Береснев</a:t>
            </a:r>
            <a:r>
              <a:rPr lang="ru-RU" dirty="0"/>
              <a:t> «Приходите в огород», «Огородница», «Женя-огородница», «Горох-хитрец», М. </a:t>
            </a:r>
            <a:r>
              <a:rPr lang="ru-RU" dirty="0" err="1"/>
              <a:t>Садретдинов</a:t>
            </a:r>
            <a:r>
              <a:rPr lang="ru-RU" dirty="0"/>
              <a:t> «Грядки», О. Григорьев «Лук», Р. Грановский «Луковка», В. </a:t>
            </a:r>
            <a:r>
              <a:rPr lang="ru-RU" dirty="0" err="1"/>
              <a:t>Сабиров</a:t>
            </a:r>
            <a:r>
              <a:rPr lang="ru-RU" dirty="0"/>
              <a:t> «Словно мячик», «Вестник лета», «На грядке все в порядке», «Помидоры», В. Вита «Зеленый телефон», Б. </a:t>
            </a:r>
            <a:r>
              <a:rPr lang="ru-RU" dirty="0" err="1"/>
              <a:t>Салимов</a:t>
            </a:r>
            <a:r>
              <a:rPr lang="ru-RU" dirty="0"/>
              <a:t> «Огурец», И. </a:t>
            </a:r>
            <a:r>
              <a:rPr lang="ru-RU" dirty="0" err="1"/>
              <a:t>Мазнин</a:t>
            </a:r>
            <a:r>
              <a:rPr lang="ru-RU" dirty="0"/>
              <a:t> «Что за дом», З. Александрова «Картошка».</a:t>
            </a:r>
          </a:p>
          <a:p>
            <a:r>
              <a:rPr lang="ru-RU" dirty="0"/>
              <a:t> Чтение сказок: русская народная сказка «Репка», А.Н. Толстой «Мужик и медведь»,  Г.-Х. Андерсон «Принцесса на горошине»,                         С. Шушкевич «Новая быль про репку».</a:t>
            </a:r>
          </a:p>
          <a:p>
            <a:r>
              <a:rPr lang="ru-RU" dirty="0"/>
              <a:t>Заучивание наизусть стихотворения  </a:t>
            </a:r>
            <a:r>
              <a:rPr lang="ru-RU" dirty="0" err="1"/>
              <a:t>Ю.Тувима</a:t>
            </a:r>
            <a:r>
              <a:rPr lang="ru-RU" dirty="0"/>
              <a:t> «</a:t>
            </a:r>
            <a:r>
              <a:rPr lang="ru-RU"/>
              <a:t>Овощи</a:t>
            </a:r>
            <a:r>
              <a:rPr lang="ru-RU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2698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</a:t>
            </a:r>
          </a:p>
          <a:p>
            <a:pPr marL="0" indent="0">
              <a:buNone/>
            </a:pPr>
            <a:r>
              <a:rPr lang="ru-RU" sz="4100" dirty="0" smtClean="0"/>
              <a:t>                                                                                                                       </a:t>
            </a:r>
            <a:endParaRPr lang="ru-RU" sz="4100" dirty="0"/>
          </a:p>
          <a:p>
            <a:r>
              <a:rPr lang="ru-RU" sz="4100" dirty="0" smtClean="0"/>
              <a:t>Изобразительная   деятельность</a:t>
            </a:r>
            <a:r>
              <a:rPr lang="ru-RU" dirty="0" smtClean="0"/>
              <a:t>: </a:t>
            </a:r>
          </a:p>
          <a:p>
            <a:r>
              <a:rPr lang="ru-RU" dirty="0" smtClean="0"/>
              <a:t>«</a:t>
            </a:r>
            <a:r>
              <a:rPr lang="ru-RU" u="sng" dirty="0"/>
              <a:t>Рисование:</a:t>
            </a:r>
            <a:endParaRPr lang="ru-RU" dirty="0"/>
          </a:p>
          <a:p>
            <a:r>
              <a:rPr lang="ru-RU" dirty="0"/>
              <a:t> «Что нам осень принесла?»</a:t>
            </a:r>
          </a:p>
          <a:p>
            <a:r>
              <a:rPr lang="ru-RU" dirty="0"/>
              <a:t> «Загадки с грядки»  </a:t>
            </a:r>
          </a:p>
          <a:p>
            <a:r>
              <a:rPr lang="ru-RU" dirty="0"/>
              <a:t>                                                                                            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           </a:t>
            </a:r>
            <a:r>
              <a:rPr lang="ru-RU" u="sng" dirty="0"/>
              <a:t>Аппликация: </a:t>
            </a:r>
            <a:endParaRPr lang="ru-RU" dirty="0"/>
          </a:p>
          <a:p>
            <a:r>
              <a:rPr lang="ru-RU" dirty="0"/>
              <a:t>«Овощи на тарелке»</a:t>
            </a:r>
          </a:p>
          <a:p>
            <a:r>
              <a:rPr lang="ru-RU" dirty="0"/>
              <a:t>«Машины везут урожай»</a:t>
            </a:r>
          </a:p>
          <a:p>
            <a:r>
              <a:rPr lang="ru-RU" dirty="0"/>
              <a:t> </a:t>
            </a:r>
          </a:p>
          <a:p>
            <a:r>
              <a:rPr lang="ru-RU" u="sng" dirty="0"/>
              <a:t>Лепка:</a:t>
            </a:r>
            <a:endParaRPr lang="ru-RU" dirty="0"/>
          </a:p>
          <a:p>
            <a:r>
              <a:rPr lang="ru-RU" dirty="0"/>
              <a:t>«Осенний натюрморт»</a:t>
            </a:r>
          </a:p>
          <a:p>
            <a:r>
              <a:rPr lang="ru-RU" dirty="0" err="1"/>
              <a:t>Пластилинография</a:t>
            </a:r>
            <a:r>
              <a:rPr lang="ru-RU" dirty="0"/>
              <a:t>  «Овощи»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4502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</a:t>
            </a:r>
          </a:p>
          <a:p>
            <a:pPr marL="0" indent="0">
              <a:buNone/>
            </a:pPr>
            <a:r>
              <a:rPr lang="ru-RU" sz="4100" dirty="0" smtClean="0"/>
              <a:t>                                                                                                                       </a:t>
            </a:r>
            <a:endParaRPr lang="ru-RU" sz="4100" dirty="0"/>
          </a:p>
          <a:p>
            <a:r>
              <a:rPr lang="ru-RU" sz="4100" dirty="0" smtClean="0"/>
              <a:t>Познавательно-исследовательская деятельность</a:t>
            </a:r>
            <a:r>
              <a:rPr lang="ru-RU" dirty="0" smtClean="0"/>
              <a:t>: </a:t>
            </a:r>
          </a:p>
          <a:p>
            <a:endParaRPr lang="ru-RU" dirty="0" smtClean="0"/>
          </a:p>
          <a:p>
            <a:r>
              <a:rPr lang="ru-RU" dirty="0"/>
              <a:t>Выявление различных свойств овощей.</a:t>
            </a:r>
          </a:p>
          <a:p>
            <a:r>
              <a:rPr lang="ru-RU" dirty="0"/>
              <a:t>Эксперименты «Почему от лука плачут?»,</a:t>
            </a:r>
          </a:p>
          <a:p>
            <a:r>
              <a:rPr lang="ru-RU" dirty="0"/>
              <a:t>«Какой овощ самый сладкий</a:t>
            </a:r>
            <a:r>
              <a:rPr lang="ru-RU" dirty="0" smtClean="0"/>
              <a:t>?».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946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</a:t>
            </a:r>
          </a:p>
          <a:p>
            <a:pPr marL="0" indent="0">
              <a:buNone/>
            </a:pPr>
            <a:r>
              <a:rPr lang="ru-RU" sz="4100" dirty="0" smtClean="0"/>
              <a:t>                                                                                                                       </a:t>
            </a:r>
            <a:endParaRPr lang="ru-RU" sz="4100" dirty="0"/>
          </a:p>
          <a:p>
            <a:r>
              <a:rPr lang="ru-RU" sz="4100" dirty="0" smtClean="0"/>
              <a:t>Двигательная  деятельность</a:t>
            </a:r>
            <a:r>
              <a:rPr lang="ru-RU" dirty="0" smtClean="0"/>
              <a:t>: </a:t>
            </a:r>
          </a:p>
          <a:p>
            <a:endParaRPr lang="ru-RU" dirty="0" smtClean="0"/>
          </a:p>
          <a:p>
            <a:r>
              <a:rPr lang="ru-RU" u="sng" dirty="0"/>
              <a:t>Подвижные игры</a:t>
            </a:r>
            <a:r>
              <a:rPr lang="ru-RU" dirty="0"/>
              <a:t>: «</a:t>
            </a:r>
            <a:r>
              <a:rPr lang="ru-RU" dirty="0" err="1"/>
              <a:t>Огуречик</a:t>
            </a:r>
            <a:r>
              <a:rPr lang="ru-RU" dirty="0"/>
              <a:t>, </a:t>
            </a:r>
            <a:r>
              <a:rPr lang="ru-RU" dirty="0" err="1"/>
              <a:t>огуречик</a:t>
            </a:r>
            <a:r>
              <a:rPr lang="ru-RU" dirty="0"/>
              <a:t>», «Овощи», «Огородник» «Баба сеяла горох», «Царь Горох», «Вершки и корешки»             </a:t>
            </a:r>
            <a:r>
              <a:rPr lang="ru-RU" u="sng" dirty="0"/>
              <a:t>Хороводные игры</a:t>
            </a:r>
            <a:r>
              <a:rPr lang="ru-RU" dirty="0"/>
              <a:t>: «Кабачок», «Урожай», «Здравствуй, осень»  «</a:t>
            </a:r>
            <a:r>
              <a:rPr lang="ru-RU" dirty="0" err="1"/>
              <a:t>Огородники»э</a:t>
            </a:r>
            <a:r>
              <a:rPr lang="ru-RU" dirty="0"/>
              <a:t>                                   </a:t>
            </a:r>
            <a:r>
              <a:rPr lang="ru-RU" u="sng" dirty="0"/>
              <a:t>Малоподвижная игра</a:t>
            </a:r>
            <a:r>
              <a:rPr lang="ru-RU" dirty="0"/>
              <a:t>: «Съедобное-несъедобное» «Помидор-яблоко»                                           </a:t>
            </a:r>
            <a:r>
              <a:rPr lang="ru-RU" u="sng" dirty="0"/>
              <a:t>Пальчиковые игры</a:t>
            </a:r>
            <a:r>
              <a:rPr lang="ru-RU" dirty="0"/>
              <a:t>:   «Овощи», «Капуста», «Наша грядка», «Мы стоим на огороде», «У Лариски- две редиски, «У девочки </a:t>
            </a:r>
            <a:r>
              <a:rPr lang="ru-RU" dirty="0" err="1"/>
              <a:t>Ариночки</a:t>
            </a:r>
            <a:r>
              <a:rPr lang="ru-RU" dirty="0"/>
              <a:t> овощи в корзиночке», «</a:t>
            </a:r>
            <a:r>
              <a:rPr lang="ru-RU"/>
              <a:t>Огород</a:t>
            </a:r>
            <a:r>
              <a:rPr lang="ru-RU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0399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6469" y="120453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«Кулинарная книга рецептов            блюд  из овощей»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алена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2768724" cy="276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P13009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63977"/>
            <a:ext cx="1956618" cy="185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сметанк 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419" y="2667921"/>
            <a:ext cx="21717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черечукин 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119" y="1535185"/>
            <a:ext cx="21431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user\Desktop\Мой проект Полезные вершки и корешки\Печать\A35VNP0CAOW4V52CADPW3S1CANVAIVACAPE3YXJCAZJZAZQCAX76TYZCAE2A5MECAMKBR61CAYG29N0CAP8M0HCCA74RIY9CA22RCWPCAM2BMNVCAVHGE7PCAXKCQSOCAW11NI2CAPJOYNWCA104K9YCA2RRY5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26273"/>
            <a:ext cx="2304255" cy="29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«Как мы готовили винегрет»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" descr="Описание: C:\Users\user\Desktop\Винегрет\P1040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47" y="1236220"/>
            <a:ext cx="2892946" cy="217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Описание: C:\Users\user\Desktop\Винегрет\P10400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9" y="3564718"/>
            <a:ext cx="3096344" cy="259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 descr="Описание: C:\Users\user\Desktop\Винегрет\P10400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593" y="1320354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Рисунок 6" descr="Описание: C:\Users\user\Desktop\Винегрет\P104004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074" y="3602970"/>
            <a:ext cx="2469306" cy="259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Рисунок 7" descr="Описание: C:\Users\user\Desktop\Винегрет\P104005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935" y="1296882"/>
            <a:ext cx="2901065" cy="217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Рисунок 9" descr="Описание: C:\Users\user\Desktop\Винегрет\P10400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93" y="3060807"/>
            <a:ext cx="4382710" cy="31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6675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«Изобразительная деятельность»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P1040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92" y="1412776"/>
            <a:ext cx="3272780" cy="244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P103098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898" y="1412776"/>
            <a:ext cx="3177530" cy="240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10400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617" y="3573016"/>
            <a:ext cx="3342765" cy="247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8930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«Реклама овощей на «Осенней ярмарке»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Picture 2" descr="P10400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5149577" cy="38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3622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Книжки-самоделки </a:t>
            </a:r>
            <a:b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 овощи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C:\Users\user\Desktop\Мой проект Полезные вершки и корешки\книжки малыш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704855" cy="46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9928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arhcity.ru/data/0/0-01-1202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9613" y="476672"/>
            <a:ext cx="7429552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Стенгазета «Азбука  витаминов»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P10401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29233"/>
            <a:ext cx="5421238" cy="406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1258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  </a:t>
            </a:r>
          </a:p>
          <a:p>
            <a:pPr marL="0" indent="0">
              <a:buNone/>
            </a:pP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    Паспорт </a:t>
            </a:r>
            <a:r>
              <a:rPr lang="ru-RU" sz="5400" b="1" i="1" dirty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проекта. </a:t>
            </a:r>
            <a:br>
              <a:rPr lang="ru-RU" sz="5400" b="1" i="1" dirty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</a:br>
            <a:r>
              <a:rPr lang="ru-RU" sz="5400" b="1" i="1" dirty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                                                               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b="1" dirty="0" smtClean="0"/>
              <a:t>Проект </a:t>
            </a:r>
            <a:r>
              <a:rPr lang="ru-RU" b="1" dirty="0"/>
              <a:t>на тему:</a:t>
            </a:r>
            <a:r>
              <a:rPr lang="ru-RU" i="1" dirty="0"/>
              <a:t> </a:t>
            </a:r>
            <a:r>
              <a:rPr lang="ru-RU" dirty="0" smtClean="0"/>
              <a:t>«Полезные вершки и корешки"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</a:t>
            </a:r>
            <a:r>
              <a:rPr lang="ru-RU" b="1" dirty="0" smtClean="0"/>
              <a:t>Возраст </a:t>
            </a:r>
            <a:r>
              <a:rPr lang="ru-RU" b="1" dirty="0"/>
              <a:t>детей:</a:t>
            </a:r>
            <a:r>
              <a:rPr lang="ru-RU" dirty="0"/>
              <a:t> разновозрастная группа от 3 до 7 лет.</a:t>
            </a:r>
            <a:br>
              <a:rPr lang="ru-RU" dirty="0"/>
            </a:br>
            <a:r>
              <a:rPr lang="ru-RU" dirty="0" smtClean="0"/>
              <a:t>    </a:t>
            </a:r>
            <a:r>
              <a:rPr lang="ru-RU" b="1" dirty="0" smtClean="0"/>
              <a:t>Срок </a:t>
            </a:r>
            <a:r>
              <a:rPr lang="ru-RU" b="1" dirty="0"/>
              <a:t>проекта: </a:t>
            </a:r>
            <a:r>
              <a:rPr lang="ru-RU" dirty="0"/>
              <a:t>2 месяца  </a:t>
            </a:r>
            <a:r>
              <a:rPr lang="ru-RU" dirty="0" smtClean="0"/>
              <a:t>(сентябрь. октябрь 2017 </a:t>
            </a:r>
            <a:r>
              <a:rPr lang="ru-RU" dirty="0"/>
              <a:t>год)</a:t>
            </a:r>
            <a:r>
              <a:rPr lang="ru-RU"/>
              <a:t/>
            </a:r>
            <a:br>
              <a:rPr lang="ru-RU"/>
            </a:br>
            <a:r>
              <a:rPr lang="ru-RU" smtClean="0"/>
              <a:t>    </a:t>
            </a:r>
            <a:r>
              <a:rPr lang="ru-RU" b="1" smtClean="0"/>
              <a:t>Тип </a:t>
            </a:r>
            <a:r>
              <a:rPr lang="ru-RU" b="1" dirty="0"/>
              <a:t>проекта:</a:t>
            </a:r>
            <a:r>
              <a:rPr lang="ru-RU" dirty="0"/>
              <a:t> информационно-познавательный.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  </a:t>
            </a:r>
          </a:p>
          <a:p>
            <a:pPr marL="0" indent="0">
              <a:buNone/>
            </a:pP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    </a:t>
            </a:r>
            <a:r>
              <a:rPr lang="ru-RU" sz="5400" b="1" i="1" dirty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</a:t>
            </a: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    Актуальность. </a:t>
            </a:r>
            <a:r>
              <a:rPr lang="ru-RU" sz="5400" b="1" i="1" dirty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/>
            </a:r>
            <a:br>
              <a:rPr lang="ru-RU" sz="5400" b="1" i="1" dirty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</a:br>
            <a:r>
              <a:rPr lang="ru-RU" sz="5400" b="1" i="1" dirty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                                                          </a:t>
            </a:r>
            <a:r>
              <a:rPr lang="ru-RU" sz="2400" dirty="0" smtClean="0"/>
              <a:t>Что </a:t>
            </a:r>
            <a:r>
              <a:rPr lang="ru-RU" sz="2400" dirty="0"/>
              <a:t>нужно для того что бы быть здоровым? Нужно хотеть и уметь заботиться о своем здоровье. Давно доказано, что одним из важных факторов здоровья человека является правильное питание. Ведь здоровье – это то, что мы едим . Пища должна быть не только вкусной, но и полезной. А полезная еда - это, прежде всего свежие овощи, фрукты и ягоды.  Поэтому так важно научить наших детей правильно питаться, что бы в дальнейшем избежать многих болезней.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7369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  </a:t>
            </a:r>
          </a:p>
          <a:p>
            <a:pPr marL="0" indent="0">
              <a:buNone/>
            </a:pP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    </a:t>
            </a:r>
            <a:r>
              <a:rPr lang="ru-RU" sz="5400" b="1" i="1" dirty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</a:t>
            </a: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    </a:t>
            </a:r>
            <a:r>
              <a:rPr lang="ru-RU" sz="5400" b="1" i="1" dirty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</a:t>
            </a: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 Цель проекта. </a:t>
            </a:r>
          </a:p>
          <a:p>
            <a:pPr marL="0" indent="0">
              <a:buNone/>
            </a:pPr>
            <a:r>
              <a:rPr lang="ru-RU" sz="5400" b="1" i="1" dirty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/>
            </a:r>
            <a:br>
              <a:rPr lang="ru-RU" sz="5400" b="1" i="1" dirty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</a:br>
            <a:r>
              <a:rPr lang="ru-RU" b="1" i="1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       </a:t>
            </a:r>
            <a:r>
              <a:rPr lang="ru-RU" dirty="0"/>
              <a:t>Ф</a:t>
            </a:r>
            <a:r>
              <a:rPr lang="ru-RU" smtClean="0"/>
              <a:t>ормировать </a:t>
            </a:r>
            <a:r>
              <a:rPr lang="ru-RU" dirty="0"/>
              <a:t>у детей представления о правильном питании и здоровом образе жизни.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1703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8580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  </a:t>
            </a:r>
          </a:p>
          <a:p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    </a:t>
            </a:r>
            <a:r>
              <a:rPr lang="ru-RU" sz="5400" b="1" i="1" dirty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</a:t>
            </a: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    Задачи проекта. </a:t>
            </a:r>
            <a:r>
              <a:rPr lang="ru-RU" sz="5400" b="1" i="1" dirty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/>
            </a:r>
            <a:br>
              <a:rPr lang="ru-RU" sz="5400" b="1" i="1" dirty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</a:br>
            <a:r>
              <a:rPr lang="ru-RU" sz="5400" b="1" i="1" dirty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                         </a:t>
            </a:r>
            <a:r>
              <a:rPr lang="ru-RU" sz="5400" u="sng" dirty="0"/>
              <a:t>Обучающие</a:t>
            </a:r>
            <a:r>
              <a:rPr lang="ru-RU" sz="5400" dirty="0"/>
              <a:t>:                                                                                                                                              Формировать у детей познавательный интерес к окружающему миру.                                              </a:t>
            </a:r>
          </a:p>
          <a:p>
            <a:r>
              <a:rPr lang="ru-RU" sz="5400" dirty="0"/>
              <a:t>Познакомить детей с витаминами А, В, С, раскрыть их значение для здоровья человека.                                                                                                     Систематизировать знания о месте произрастания овощей  Формировать представления о труде взрослых, его роли в обществе и жизни каждого человека                                                                                                       Расширить знания о процессе приготовления супов, салатов из овощей</a:t>
            </a:r>
            <a:r>
              <a:rPr lang="ru-RU" sz="5400" b="1" dirty="0"/>
              <a:t> </a:t>
            </a:r>
            <a:r>
              <a:rPr lang="ru-RU" sz="5400" dirty="0"/>
              <a:t> научить детей готовить простейшие салаты, </a:t>
            </a:r>
            <a:r>
              <a:rPr lang="ru-RU" sz="5400"/>
              <a:t>сервировать </a:t>
            </a:r>
            <a:r>
              <a:rPr lang="ru-RU" sz="5400" smtClean="0"/>
              <a:t>стол.</a:t>
            </a:r>
            <a:endParaRPr lang="ru-RU" sz="5400" dirty="0"/>
          </a:p>
          <a:p>
            <a:r>
              <a:rPr lang="ru-RU" sz="5400" u="sng" dirty="0"/>
              <a:t>Воспитательные</a:t>
            </a:r>
            <a:r>
              <a:rPr lang="ru-RU" sz="5400" dirty="0"/>
              <a:t>:                                                                                                                              Формировать у детей представления о взаимосвязи здоровья и правильного питания                                                                                                             Формировать КГН и культуру питания детей, желание бережно относиться к своему здоровью.                                                                                                                                                Приобщать родителей и детей к совместной творческой деятельности                  </a:t>
            </a:r>
          </a:p>
          <a:p>
            <a:r>
              <a:rPr lang="ru-RU" sz="5400" u="sng" dirty="0"/>
              <a:t>Развивающие</a:t>
            </a:r>
            <a:r>
              <a:rPr lang="ru-RU" sz="5400" dirty="0"/>
              <a:t>:                                                                                                                                         Развивать умения правильно выбирать продукты для здорового питания.                Активизировать словарный запас, умение аргументировать свою точку </a:t>
            </a:r>
            <a:r>
              <a:rPr lang="ru-RU" sz="5400" dirty="0" err="1"/>
              <a:t>зрения,развивать</a:t>
            </a:r>
            <a:r>
              <a:rPr lang="ru-RU" sz="5400" dirty="0"/>
              <a:t> внимание, память и логическое мышление детей; учить сравнивать, анализировать, устанавливать простейшие причинно-следственные связи, делать обобщения                                                                                      Формировать у детей умения перерабатывать полученную в ходе исследования информацию и развивать творческие способности в процессе познавательно-исследовательской деятельности.</a:t>
            </a:r>
          </a:p>
          <a:p>
            <a:pPr marL="0" indent="0">
              <a:buNone/>
            </a:pP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1030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  </a:t>
            </a:r>
          </a:p>
          <a:p>
            <a:pPr marL="0" indent="0">
              <a:buNone/>
            </a:pP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     Ожидаемый результат.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                              </a:t>
            </a:r>
            <a:endParaRPr lang="ru-RU" dirty="0"/>
          </a:p>
          <a:p>
            <a:r>
              <a:rPr lang="ru-RU" dirty="0"/>
              <a:t>Формирование устойчивой положительной мотивации к сохранению и укреплению собственного здоровья.                                                                                                                                                                  Приобретут определенный объём знаний о здоровом питании на основе овощей.</a:t>
            </a:r>
          </a:p>
          <a:p>
            <a:pPr marL="0" indent="0">
              <a:buNone/>
            </a:pPr>
            <a:r>
              <a:rPr lang="ru-RU" b="1" i="1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306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  </a:t>
            </a:r>
          </a:p>
          <a:p>
            <a:pPr marL="0" indent="0">
              <a:buNone/>
            </a:pP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    </a:t>
            </a:r>
            <a:r>
              <a:rPr lang="ru-RU" dirty="0" smtClean="0"/>
              <a:t>                                                                                                                                                                                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                </a:t>
            </a:r>
            <a:r>
              <a:rPr lang="en-GB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6" charset="0"/>
              </a:rPr>
              <a:t>Проектная</a:t>
            </a:r>
            <a:r>
              <a:rPr lang="en-GB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6" charset="0"/>
              </a:rPr>
              <a:t> </a:t>
            </a:r>
            <a:r>
              <a:rPr lang="en-GB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6" charset="0"/>
              </a:rPr>
              <a:t>деятельность</a:t>
            </a:r>
            <a:r>
              <a:rPr lang="en-GB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6" charset="0"/>
              </a:rPr>
              <a:t> </a:t>
            </a:r>
            <a:r>
              <a:rPr lang="en-GB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6" charset="0"/>
              </a:rPr>
              <a:t>осуществляется</a:t>
            </a:r>
            <a:r>
              <a:rPr lang="en-GB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6" charset="0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6" charset="0"/>
              </a:rPr>
              <a:t>через</a:t>
            </a:r>
            <a:r>
              <a:rPr lang="en-GB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6" charset="0"/>
              </a:rPr>
              <a:t> </a:t>
            </a:r>
            <a:r>
              <a:rPr lang="en-GB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6" charset="0"/>
              </a:rPr>
              <a:t>образовательные</a:t>
            </a:r>
            <a:r>
              <a:rPr lang="en-GB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6" charset="0"/>
              </a:rPr>
              <a:t> </a:t>
            </a:r>
            <a:r>
              <a:rPr lang="en-GB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6" charset="0"/>
              </a:rPr>
              <a:t>области</a:t>
            </a:r>
            <a:r>
              <a:rPr lang="en-GB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6" charset="0"/>
              </a:rPr>
              <a:t>: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6" charset="0"/>
              </a:rPr>
              <a:t>Безопасность</a:t>
            </a:r>
            <a:endParaRPr lang="en-GB" b="1" i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6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6" charset="0"/>
              </a:rPr>
              <a:t>Социализация</a:t>
            </a:r>
            <a:endParaRPr lang="en-GB" b="1" i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6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6" charset="0"/>
              </a:rPr>
              <a:t>Познание</a:t>
            </a:r>
            <a:endParaRPr lang="en-GB" b="1" i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6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6" charset="0"/>
              </a:rPr>
              <a:t>Чтение</a:t>
            </a:r>
            <a:r>
              <a:rPr lang="en-GB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6" charset="0"/>
              </a:rPr>
              <a:t> </a:t>
            </a:r>
            <a:r>
              <a:rPr lang="en-GB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6" charset="0"/>
              </a:rPr>
              <a:t>художественной</a:t>
            </a:r>
            <a:r>
              <a:rPr lang="en-GB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6" charset="0"/>
              </a:rPr>
              <a:t> </a:t>
            </a:r>
            <a:r>
              <a:rPr lang="en-GB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6" charset="0"/>
              </a:rPr>
              <a:t>литературы</a:t>
            </a:r>
            <a:endParaRPr lang="en-GB" b="1" i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6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6" charset="0"/>
              </a:rPr>
              <a:t>Художественное</a:t>
            </a:r>
            <a:r>
              <a:rPr lang="en-GB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6" charset="0"/>
              </a:rPr>
              <a:t> </a:t>
            </a:r>
            <a:r>
              <a:rPr lang="en-GB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6" charset="0"/>
              </a:rPr>
              <a:t>творчество</a:t>
            </a:r>
            <a:endParaRPr lang="en-GB" b="1" i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6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6" charset="0"/>
              </a:rPr>
              <a:t>Коммуникация</a:t>
            </a:r>
            <a:endParaRPr lang="en-GB" b="1" i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6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6" charset="0"/>
              </a:rPr>
              <a:t>Музыка</a:t>
            </a:r>
            <a:endParaRPr lang="ru-RU" dirty="0"/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1377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  </a:t>
            </a:r>
          </a:p>
          <a:p>
            <a:pPr marL="0" indent="0">
              <a:buNone/>
            </a:pP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     2 этап – </a:t>
            </a:r>
          </a:p>
          <a:p>
            <a:pPr marL="0" indent="0">
              <a:buNone/>
            </a:pP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содержательный.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                              </a:t>
            </a:r>
            <a:endParaRPr lang="ru-RU" dirty="0"/>
          </a:p>
          <a:p>
            <a:r>
              <a:rPr lang="ru-RU" dirty="0" smtClean="0"/>
              <a:t>Коммуникативная деятельность: </a:t>
            </a:r>
          </a:p>
          <a:p>
            <a:r>
              <a:rPr lang="ru-RU" dirty="0" smtClean="0"/>
              <a:t>«</a:t>
            </a:r>
            <a:r>
              <a:rPr lang="ru-RU" dirty="0"/>
              <a:t>Составление рассказа об овощах» (Н. С. Голицына)</a:t>
            </a:r>
          </a:p>
          <a:p>
            <a:r>
              <a:rPr lang="ru-RU" dirty="0"/>
              <a:t>«Дары природы» (сравнительные рассказы об овощах )</a:t>
            </a:r>
          </a:p>
          <a:p>
            <a:r>
              <a:rPr lang="ru-RU" dirty="0"/>
              <a:t>«Наши загадки» (составление описательных загадок об овощах )</a:t>
            </a:r>
          </a:p>
          <a:p>
            <a:r>
              <a:rPr lang="ru-RU" dirty="0"/>
              <a:t>«Сочини сказку» (про овощи)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                </a:t>
            </a:r>
            <a:endParaRPr lang="ru-RU" dirty="0"/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6440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616</Words>
  <Application>Microsoft Office PowerPoint</Application>
  <PresentationFormat>Экран (4:3)</PresentationFormat>
  <Paragraphs>99</Paragraphs>
  <Slides>20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Полезные  вершки и корешки   Составил: Алехина Ирина Александровна воспитатель МКДОУ д/с №8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«Кулинарная книга рецептов            блюд  из овощей»</vt:lpstr>
      <vt:lpstr>«Как мы готовили винегрет»</vt:lpstr>
      <vt:lpstr>«Изобразительная деятельность»</vt:lpstr>
      <vt:lpstr>«Реклама овощей на «Осенней ярмарке»</vt:lpstr>
      <vt:lpstr>Книжки-самоделки  « Про овощи»</vt:lpstr>
      <vt:lpstr>Стенгазета «Азбука  витаминов»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 дошкольников</dc:title>
  <dc:creator>User</dc:creator>
  <cp:lastModifiedBy>user</cp:lastModifiedBy>
  <cp:revision>282</cp:revision>
  <dcterms:created xsi:type="dcterms:W3CDTF">2012-05-13T04:57:04Z</dcterms:created>
  <dcterms:modified xsi:type="dcterms:W3CDTF">2017-11-15T11:47:49Z</dcterms:modified>
</cp:coreProperties>
</file>